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3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07B144-6DBA-42A7-9BCD-BC9B357FE843}" type="doc">
      <dgm:prSet loTypeId="urn:microsoft.com/office/officeart/2005/8/layout/cycle5" loCatId="cycle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6DAAA98E-8EAA-49E2-82D9-732929E22C97}">
      <dgm:prSet phldrT="[Текст]"/>
      <dgm:spPr/>
      <dgm:t>
        <a:bodyPr/>
        <a:lstStyle/>
        <a:p>
          <a:r>
            <a:rPr lang="ru-RU" dirty="0" smtClean="0"/>
            <a:t>учитель</a:t>
          </a:r>
          <a:endParaRPr lang="ru-RU" dirty="0"/>
        </a:p>
      </dgm:t>
    </dgm:pt>
    <dgm:pt modelId="{F88AB308-1C87-45C9-A1A7-44BE972A7942}" type="parTrans" cxnId="{ABA04FCE-24DD-4CBB-BBC8-5AB51950224C}">
      <dgm:prSet/>
      <dgm:spPr/>
      <dgm:t>
        <a:bodyPr/>
        <a:lstStyle/>
        <a:p>
          <a:endParaRPr lang="ru-RU"/>
        </a:p>
      </dgm:t>
    </dgm:pt>
    <dgm:pt modelId="{9207D1C5-8F7C-4898-9DB7-2DA11ED53F2A}" type="sibTrans" cxnId="{ABA04FCE-24DD-4CBB-BBC8-5AB51950224C}">
      <dgm:prSet/>
      <dgm:spPr/>
      <dgm:t>
        <a:bodyPr/>
        <a:lstStyle/>
        <a:p>
          <a:endParaRPr lang="ru-RU"/>
        </a:p>
      </dgm:t>
    </dgm:pt>
    <dgm:pt modelId="{904D4941-3A5B-442F-90AB-D8BC25B10283}">
      <dgm:prSet phldrT="[Текст]"/>
      <dgm:spPr/>
      <dgm:t>
        <a:bodyPr/>
        <a:lstStyle/>
        <a:p>
          <a:r>
            <a:rPr lang="ru-RU" dirty="0" smtClean="0"/>
            <a:t>ученик</a:t>
          </a:r>
          <a:endParaRPr lang="ru-RU" dirty="0"/>
        </a:p>
      </dgm:t>
    </dgm:pt>
    <dgm:pt modelId="{8F04C661-9A09-4FD2-A45C-AA55D10D7F8E}" type="parTrans" cxnId="{D054C743-5F48-45AD-A564-F92B290E0E52}">
      <dgm:prSet/>
      <dgm:spPr/>
      <dgm:t>
        <a:bodyPr/>
        <a:lstStyle/>
        <a:p>
          <a:endParaRPr lang="ru-RU"/>
        </a:p>
      </dgm:t>
    </dgm:pt>
    <dgm:pt modelId="{ABEA5766-D50C-4474-B50B-8BD6E4346C49}" type="sibTrans" cxnId="{D054C743-5F48-45AD-A564-F92B290E0E52}">
      <dgm:prSet/>
      <dgm:spPr/>
      <dgm:t>
        <a:bodyPr/>
        <a:lstStyle/>
        <a:p>
          <a:endParaRPr lang="ru-RU"/>
        </a:p>
      </dgm:t>
    </dgm:pt>
    <dgm:pt modelId="{2360AE57-D261-4D66-8E77-4DBA389887A8}">
      <dgm:prSet phldrT="[Текст]"/>
      <dgm:spPr/>
      <dgm:t>
        <a:bodyPr/>
        <a:lstStyle/>
        <a:p>
          <a:r>
            <a:rPr lang="ru-RU" dirty="0" smtClean="0"/>
            <a:t>учитель</a:t>
          </a:r>
          <a:endParaRPr lang="ru-RU" dirty="0"/>
        </a:p>
      </dgm:t>
    </dgm:pt>
    <dgm:pt modelId="{50CF54D7-DC80-4E8C-903F-C70776E1C889}" type="parTrans" cxnId="{D92D77BE-F979-40B9-A8FF-70BE19A0A767}">
      <dgm:prSet/>
      <dgm:spPr/>
      <dgm:t>
        <a:bodyPr/>
        <a:lstStyle/>
        <a:p>
          <a:endParaRPr lang="ru-RU"/>
        </a:p>
      </dgm:t>
    </dgm:pt>
    <dgm:pt modelId="{0B4808B4-50B4-46AB-8E8F-A9B27AAB2994}" type="sibTrans" cxnId="{D92D77BE-F979-40B9-A8FF-70BE19A0A767}">
      <dgm:prSet/>
      <dgm:spPr/>
      <dgm:t>
        <a:bodyPr/>
        <a:lstStyle/>
        <a:p>
          <a:endParaRPr lang="ru-RU"/>
        </a:p>
      </dgm:t>
    </dgm:pt>
    <dgm:pt modelId="{1AFABDF3-623C-4F67-96BE-35729DF6F356}">
      <dgm:prSet phldrT="[Текст]"/>
      <dgm:spPr/>
      <dgm:t>
        <a:bodyPr/>
        <a:lstStyle/>
        <a:p>
          <a:r>
            <a:rPr lang="ru-RU" dirty="0" smtClean="0"/>
            <a:t>ученик</a:t>
          </a:r>
          <a:endParaRPr lang="ru-RU" dirty="0"/>
        </a:p>
      </dgm:t>
    </dgm:pt>
    <dgm:pt modelId="{E6F24F18-3DD9-4BA3-BC88-690CFBEA2977}" type="parTrans" cxnId="{DEF349E1-EEF8-4F51-AA85-28FEA71E1503}">
      <dgm:prSet/>
      <dgm:spPr/>
      <dgm:t>
        <a:bodyPr/>
        <a:lstStyle/>
        <a:p>
          <a:endParaRPr lang="ru-RU"/>
        </a:p>
      </dgm:t>
    </dgm:pt>
    <dgm:pt modelId="{21A1EC1B-C7BD-496E-9A8E-1EADED6C1FF7}" type="sibTrans" cxnId="{DEF349E1-EEF8-4F51-AA85-28FEA71E1503}">
      <dgm:prSet/>
      <dgm:spPr/>
      <dgm:t>
        <a:bodyPr/>
        <a:lstStyle/>
        <a:p>
          <a:endParaRPr lang="ru-RU"/>
        </a:p>
      </dgm:t>
    </dgm:pt>
    <dgm:pt modelId="{7857E58F-0A3C-46B9-BDB4-97E022DA2935}" type="pres">
      <dgm:prSet presAssocID="{4E07B144-6DBA-42A7-9BCD-BC9B357FE84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FB564A-9536-4C3C-9451-4AA6822DBF34}" type="pres">
      <dgm:prSet presAssocID="{6DAAA98E-8EAA-49E2-82D9-732929E22C9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E464C6-C7E9-40E6-8DAD-ADE57A94FFE5}" type="pres">
      <dgm:prSet presAssocID="{6DAAA98E-8EAA-49E2-82D9-732929E22C97}" presName="spNode" presStyleCnt="0"/>
      <dgm:spPr/>
    </dgm:pt>
    <dgm:pt modelId="{6031C4C5-C889-4B53-A32D-942B5FB700EA}" type="pres">
      <dgm:prSet presAssocID="{9207D1C5-8F7C-4898-9DB7-2DA11ED53F2A}" presName="sibTrans" presStyleLbl="sibTrans1D1" presStyleIdx="0" presStyleCnt="4"/>
      <dgm:spPr/>
      <dgm:t>
        <a:bodyPr/>
        <a:lstStyle/>
        <a:p>
          <a:endParaRPr lang="ru-RU"/>
        </a:p>
      </dgm:t>
    </dgm:pt>
    <dgm:pt modelId="{F05A6186-4E06-4A8A-8A19-DB9170AE98A4}" type="pres">
      <dgm:prSet presAssocID="{904D4941-3A5B-442F-90AB-D8BC25B1028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5B5A1-A66B-4B92-935B-B80B55CAA1AF}" type="pres">
      <dgm:prSet presAssocID="{904D4941-3A5B-442F-90AB-D8BC25B10283}" presName="spNode" presStyleCnt="0"/>
      <dgm:spPr/>
    </dgm:pt>
    <dgm:pt modelId="{5FC456C8-9285-4ECD-8DA6-39F2EC5B9B97}" type="pres">
      <dgm:prSet presAssocID="{ABEA5766-D50C-4474-B50B-8BD6E4346C49}" presName="sibTrans" presStyleLbl="sibTrans1D1" presStyleIdx="1" presStyleCnt="4"/>
      <dgm:spPr/>
      <dgm:t>
        <a:bodyPr/>
        <a:lstStyle/>
        <a:p>
          <a:endParaRPr lang="ru-RU"/>
        </a:p>
      </dgm:t>
    </dgm:pt>
    <dgm:pt modelId="{E54A0B4F-861B-4C38-B8FB-40B882B1F56F}" type="pres">
      <dgm:prSet presAssocID="{2360AE57-D261-4D66-8E77-4DBA389887A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D2EF4-AE91-43EA-A0A8-01288D62D7B9}" type="pres">
      <dgm:prSet presAssocID="{2360AE57-D261-4D66-8E77-4DBA389887A8}" presName="spNode" presStyleCnt="0"/>
      <dgm:spPr/>
    </dgm:pt>
    <dgm:pt modelId="{3DE91547-68A8-4C1A-8D31-552B70672429}" type="pres">
      <dgm:prSet presAssocID="{0B4808B4-50B4-46AB-8E8F-A9B27AAB2994}" presName="sibTrans" presStyleLbl="sibTrans1D1" presStyleIdx="2" presStyleCnt="4"/>
      <dgm:spPr/>
      <dgm:t>
        <a:bodyPr/>
        <a:lstStyle/>
        <a:p>
          <a:endParaRPr lang="ru-RU"/>
        </a:p>
      </dgm:t>
    </dgm:pt>
    <dgm:pt modelId="{9D9CDA86-EB96-48B6-A83D-35E0D8E72B14}" type="pres">
      <dgm:prSet presAssocID="{1AFABDF3-623C-4F67-96BE-35729DF6F35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79873F-D073-4993-BBEE-431F0E5EC046}" type="pres">
      <dgm:prSet presAssocID="{1AFABDF3-623C-4F67-96BE-35729DF6F356}" presName="spNode" presStyleCnt="0"/>
      <dgm:spPr/>
    </dgm:pt>
    <dgm:pt modelId="{D3FC8552-CA01-4759-AF34-0862F4668E0B}" type="pres">
      <dgm:prSet presAssocID="{21A1EC1B-C7BD-496E-9A8E-1EADED6C1FF7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DEF349E1-EEF8-4F51-AA85-28FEA71E1503}" srcId="{4E07B144-6DBA-42A7-9BCD-BC9B357FE843}" destId="{1AFABDF3-623C-4F67-96BE-35729DF6F356}" srcOrd="3" destOrd="0" parTransId="{E6F24F18-3DD9-4BA3-BC88-690CFBEA2977}" sibTransId="{21A1EC1B-C7BD-496E-9A8E-1EADED6C1FF7}"/>
    <dgm:cxn modelId="{EBCF3BBB-B1E9-444B-9749-D8121F462D52}" type="presOf" srcId="{0B4808B4-50B4-46AB-8E8F-A9B27AAB2994}" destId="{3DE91547-68A8-4C1A-8D31-552B70672429}" srcOrd="0" destOrd="0" presId="urn:microsoft.com/office/officeart/2005/8/layout/cycle5"/>
    <dgm:cxn modelId="{ABA04FCE-24DD-4CBB-BBC8-5AB51950224C}" srcId="{4E07B144-6DBA-42A7-9BCD-BC9B357FE843}" destId="{6DAAA98E-8EAA-49E2-82D9-732929E22C97}" srcOrd="0" destOrd="0" parTransId="{F88AB308-1C87-45C9-A1A7-44BE972A7942}" sibTransId="{9207D1C5-8F7C-4898-9DB7-2DA11ED53F2A}"/>
    <dgm:cxn modelId="{6BB152C2-7E0F-4E19-B2C7-A8E32A46E70F}" type="presOf" srcId="{6DAAA98E-8EAA-49E2-82D9-732929E22C97}" destId="{E1FB564A-9536-4C3C-9451-4AA6822DBF34}" srcOrd="0" destOrd="0" presId="urn:microsoft.com/office/officeart/2005/8/layout/cycle5"/>
    <dgm:cxn modelId="{6DBF2BA6-2098-44E3-8FF3-87A13283B1C2}" type="presOf" srcId="{ABEA5766-D50C-4474-B50B-8BD6E4346C49}" destId="{5FC456C8-9285-4ECD-8DA6-39F2EC5B9B97}" srcOrd="0" destOrd="0" presId="urn:microsoft.com/office/officeart/2005/8/layout/cycle5"/>
    <dgm:cxn modelId="{E2931473-BBBC-4227-B602-CBD365B2B3F5}" type="presOf" srcId="{2360AE57-D261-4D66-8E77-4DBA389887A8}" destId="{E54A0B4F-861B-4C38-B8FB-40B882B1F56F}" srcOrd="0" destOrd="0" presId="urn:microsoft.com/office/officeart/2005/8/layout/cycle5"/>
    <dgm:cxn modelId="{D054C743-5F48-45AD-A564-F92B290E0E52}" srcId="{4E07B144-6DBA-42A7-9BCD-BC9B357FE843}" destId="{904D4941-3A5B-442F-90AB-D8BC25B10283}" srcOrd="1" destOrd="0" parTransId="{8F04C661-9A09-4FD2-A45C-AA55D10D7F8E}" sibTransId="{ABEA5766-D50C-4474-B50B-8BD6E4346C49}"/>
    <dgm:cxn modelId="{4647383E-9597-4CF8-9C28-82DC1E7322EC}" type="presOf" srcId="{4E07B144-6DBA-42A7-9BCD-BC9B357FE843}" destId="{7857E58F-0A3C-46B9-BDB4-97E022DA2935}" srcOrd="0" destOrd="0" presId="urn:microsoft.com/office/officeart/2005/8/layout/cycle5"/>
    <dgm:cxn modelId="{AD78064F-1138-46A5-B82F-D2CD9C857FB3}" type="presOf" srcId="{21A1EC1B-C7BD-496E-9A8E-1EADED6C1FF7}" destId="{D3FC8552-CA01-4759-AF34-0862F4668E0B}" srcOrd="0" destOrd="0" presId="urn:microsoft.com/office/officeart/2005/8/layout/cycle5"/>
    <dgm:cxn modelId="{5E4D0993-1D27-4852-9CFC-FFBAAAA65629}" type="presOf" srcId="{1AFABDF3-623C-4F67-96BE-35729DF6F356}" destId="{9D9CDA86-EB96-48B6-A83D-35E0D8E72B14}" srcOrd="0" destOrd="0" presId="urn:microsoft.com/office/officeart/2005/8/layout/cycle5"/>
    <dgm:cxn modelId="{D92D77BE-F979-40B9-A8FF-70BE19A0A767}" srcId="{4E07B144-6DBA-42A7-9BCD-BC9B357FE843}" destId="{2360AE57-D261-4D66-8E77-4DBA389887A8}" srcOrd="2" destOrd="0" parTransId="{50CF54D7-DC80-4E8C-903F-C70776E1C889}" sibTransId="{0B4808B4-50B4-46AB-8E8F-A9B27AAB2994}"/>
    <dgm:cxn modelId="{47EE46DA-C281-4FD6-B34C-DFDABCE64538}" type="presOf" srcId="{904D4941-3A5B-442F-90AB-D8BC25B10283}" destId="{F05A6186-4E06-4A8A-8A19-DB9170AE98A4}" srcOrd="0" destOrd="0" presId="urn:microsoft.com/office/officeart/2005/8/layout/cycle5"/>
    <dgm:cxn modelId="{C8ABA148-DD30-4350-97EC-5C3B6501B395}" type="presOf" srcId="{9207D1C5-8F7C-4898-9DB7-2DA11ED53F2A}" destId="{6031C4C5-C889-4B53-A32D-942B5FB700EA}" srcOrd="0" destOrd="0" presId="urn:microsoft.com/office/officeart/2005/8/layout/cycle5"/>
    <dgm:cxn modelId="{3A33FF6E-F812-4597-8D78-66EC77D59C81}" type="presParOf" srcId="{7857E58F-0A3C-46B9-BDB4-97E022DA2935}" destId="{E1FB564A-9536-4C3C-9451-4AA6822DBF34}" srcOrd="0" destOrd="0" presId="urn:microsoft.com/office/officeart/2005/8/layout/cycle5"/>
    <dgm:cxn modelId="{F49A2A29-1A47-4CC6-BA32-4F7036AF61C4}" type="presParOf" srcId="{7857E58F-0A3C-46B9-BDB4-97E022DA2935}" destId="{93E464C6-C7E9-40E6-8DAD-ADE57A94FFE5}" srcOrd="1" destOrd="0" presId="urn:microsoft.com/office/officeart/2005/8/layout/cycle5"/>
    <dgm:cxn modelId="{26FA6411-4A88-4DD4-9B73-95DDF5DC217F}" type="presParOf" srcId="{7857E58F-0A3C-46B9-BDB4-97E022DA2935}" destId="{6031C4C5-C889-4B53-A32D-942B5FB700EA}" srcOrd="2" destOrd="0" presId="urn:microsoft.com/office/officeart/2005/8/layout/cycle5"/>
    <dgm:cxn modelId="{6C6C658E-30F6-4D4A-AF20-2CA2FA71E109}" type="presParOf" srcId="{7857E58F-0A3C-46B9-BDB4-97E022DA2935}" destId="{F05A6186-4E06-4A8A-8A19-DB9170AE98A4}" srcOrd="3" destOrd="0" presId="urn:microsoft.com/office/officeart/2005/8/layout/cycle5"/>
    <dgm:cxn modelId="{F924D011-A9A9-4D83-924E-DE081EB10A4E}" type="presParOf" srcId="{7857E58F-0A3C-46B9-BDB4-97E022DA2935}" destId="{3E45B5A1-A66B-4B92-935B-B80B55CAA1AF}" srcOrd="4" destOrd="0" presId="urn:microsoft.com/office/officeart/2005/8/layout/cycle5"/>
    <dgm:cxn modelId="{CE22F555-5A80-4907-9A31-7108F322E15E}" type="presParOf" srcId="{7857E58F-0A3C-46B9-BDB4-97E022DA2935}" destId="{5FC456C8-9285-4ECD-8DA6-39F2EC5B9B97}" srcOrd="5" destOrd="0" presId="urn:microsoft.com/office/officeart/2005/8/layout/cycle5"/>
    <dgm:cxn modelId="{6750DEE1-4614-4EDD-8A3A-1BD8A9547360}" type="presParOf" srcId="{7857E58F-0A3C-46B9-BDB4-97E022DA2935}" destId="{E54A0B4F-861B-4C38-B8FB-40B882B1F56F}" srcOrd="6" destOrd="0" presId="urn:microsoft.com/office/officeart/2005/8/layout/cycle5"/>
    <dgm:cxn modelId="{3B9D3375-6ADF-4FF8-85F9-05FE848C13E8}" type="presParOf" srcId="{7857E58F-0A3C-46B9-BDB4-97E022DA2935}" destId="{343D2EF4-AE91-43EA-A0A8-01288D62D7B9}" srcOrd="7" destOrd="0" presId="urn:microsoft.com/office/officeart/2005/8/layout/cycle5"/>
    <dgm:cxn modelId="{A7BD2621-ACE0-4149-9870-5E50D0794767}" type="presParOf" srcId="{7857E58F-0A3C-46B9-BDB4-97E022DA2935}" destId="{3DE91547-68A8-4C1A-8D31-552B70672429}" srcOrd="8" destOrd="0" presId="urn:microsoft.com/office/officeart/2005/8/layout/cycle5"/>
    <dgm:cxn modelId="{E29D1A33-86F6-4D6C-9827-86411139AC10}" type="presParOf" srcId="{7857E58F-0A3C-46B9-BDB4-97E022DA2935}" destId="{9D9CDA86-EB96-48B6-A83D-35E0D8E72B14}" srcOrd="9" destOrd="0" presId="urn:microsoft.com/office/officeart/2005/8/layout/cycle5"/>
    <dgm:cxn modelId="{7A11C6AB-FE7C-4EDA-9DD0-7950A7928F8A}" type="presParOf" srcId="{7857E58F-0A3C-46B9-BDB4-97E022DA2935}" destId="{9979873F-D073-4993-BBEE-431F0E5EC046}" srcOrd="10" destOrd="0" presId="urn:microsoft.com/office/officeart/2005/8/layout/cycle5"/>
    <dgm:cxn modelId="{759743F5-141A-4A31-AB9F-9843934C856B}" type="presParOf" srcId="{7857E58F-0A3C-46B9-BDB4-97E022DA2935}" destId="{D3FC8552-CA01-4759-AF34-0862F4668E0B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14BB1F-C3E4-4F39-89B0-96F3A399FDA7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68F2F8C3-1CAD-4EF2-9818-5CF571745A5A}">
      <dgm:prSet/>
      <dgm:spPr/>
      <dgm:t>
        <a:bodyPr/>
        <a:lstStyle/>
        <a:p>
          <a:r>
            <a:rPr lang="ru-RU" i="1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контролирует решение предлагаемых заданий</a:t>
          </a:r>
          <a:endParaRPr lang="ru-RU"/>
        </a:p>
      </dgm:t>
    </dgm:pt>
    <dgm:pt modelId="{2C35669C-2B95-48BC-A61D-B502CB50C6AD}" type="parTrans" cxnId="{E2E27255-69F6-40EA-BD14-ABDD06503578}">
      <dgm:prSet/>
      <dgm:spPr/>
      <dgm:t>
        <a:bodyPr/>
        <a:lstStyle/>
        <a:p>
          <a:endParaRPr lang="ru-RU"/>
        </a:p>
      </dgm:t>
    </dgm:pt>
    <dgm:pt modelId="{1D44B571-EE46-4196-A495-F8EDFADA3D38}" type="sibTrans" cxnId="{E2E27255-69F6-40EA-BD14-ABDD06503578}">
      <dgm:prSet/>
      <dgm:spPr/>
      <dgm:t>
        <a:bodyPr/>
        <a:lstStyle/>
        <a:p>
          <a:endParaRPr lang="ru-RU"/>
        </a:p>
      </dgm:t>
    </dgm:pt>
    <dgm:pt modelId="{B08F0F39-9DF4-49BA-959B-CCC3FA27027C}">
      <dgm:prSet/>
      <dgm:spPr/>
      <dgm:t>
        <a:bodyPr/>
        <a:lstStyle/>
        <a:p>
          <a:r>
            <a:rPr lang="ru-RU" i="1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помогает в решении заданий, вызывающих затруднение</a:t>
          </a:r>
          <a:endParaRPr lang="ru-RU"/>
        </a:p>
      </dgm:t>
    </dgm:pt>
    <dgm:pt modelId="{4FCBC834-4541-401E-B1ED-2FC2CDB64C33}" type="parTrans" cxnId="{BD1D4671-A9AC-47B0-9F8C-FCD6ED0E4BE3}">
      <dgm:prSet/>
      <dgm:spPr/>
      <dgm:t>
        <a:bodyPr/>
        <a:lstStyle/>
        <a:p>
          <a:endParaRPr lang="ru-RU"/>
        </a:p>
      </dgm:t>
    </dgm:pt>
    <dgm:pt modelId="{3AD69927-8AC0-44D1-80D5-F7FB2C1EE0E7}" type="sibTrans" cxnId="{BD1D4671-A9AC-47B0-9F8C-FCD6ED0E4BE3}">
      <dgm:prSet/>
      <dgm:spPr/>
      <dgm:t>
        <a:bodyPr/>
        <a:lstStyle/>
        <a:p>
          <a:endParaRPr lang="ru-RU"/>
        </a:p>
      </dgm:t>
    </dgm:pt>
    <dgm:pt modelId="{1E28E1BD-3FBF-407A-BFEC-DC641C71629E}">
      <dgm:prSet/>
      <dgm:spPr/>
      <dgm:t>
        <a:bodyPr/>
        <a:lstStyle/>
        <a:p>
          <a:r>
            <a:rPr lang="ru-RU" i="1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заполняет оценочный лист</a:t>
          </a:r>
          <a:endParaRPr lang="ru-RU"/>
        </a:p>
      </dgm:t>
    </dgm:pt>
    <dgm:pt modelId="{E877369C-A633-459F-BD39-42EA818D55EE}" type="parTrans" cxnId="{8FD05C43-40DD-4146-AA57-BFD3630B7213}">
      <dgm:prSet/>
      <dgm:spPr/>
      <dgm:t>
        <a:bodyPr/>
        <a:lstStyle/>
        <a:p>
          <a:endParaRPr lang="ru-RU"/>
        </a:p>
      </dgm:t>
    </dgm:pt>
    <dgm:pt modelId="{A415C7D1-561F-432F-B148-A09D802FE97B}" type="sibTrans" cxnId="{8FD05C43-40DD-4146-AA57-BFD3630B7213}">
      <dgm:prSet/>
      <dgm:spPr/>
      <dgm:t>
        <a:bodyPr/>
        <a:lstStyle/>
        <a:p>
          <a:endParaRPr lang="ru-RU"/>
        </a:p>
      </dgm:t>
    </dgm:pt>
    <dgm:pt modelId="{3504E79E-A411-48AD-BCB6-34A8D0B04625}" type="pres">
      <dgm:prSet presAssocID="{F814BB1F-C3E4-4F39-89B0-96F3A399FDA7}" presName="CompostProcess" presStyleCnt="0">
        <dgm:presLayoutVars>
          <dgm:dir/>
          <dgm:resizeHandles val="exact"/>
        </dgm:presLayoutVars>
      </dgm:prSet>
      <dgm:spPr/>
    </dgm:pt>
    <dgm:pt modelId="{DFF72BE0-8174-4E84-8615-F9A1F71F6302}" type="pres">
      <dgm:prSet presAssocID="{F814BB1F-C3E4-4F39-89B0-96F3A399FDA7}" presName="arrow" presStyleLbl="bgShp" presStyleIdx="0" presStyleCnt="1"/>
      <dgm:spPr/>
    </dgm:pt>
    <dgm:pt modelId="{A771CFB3-8BB8-41CF-A784-50659EE41A87}" type="pres">
      <dgm:prSet presAssocID="{F814BB1F-C3E4-4F39-89B0-96F3A399FDA7}" presName="linearProcess" presStyleCnt="0"/>
      <dgm:spPr/>
    </dgm:pt>
    <dgm:pt modelId="{78205D3E-0E11-44ED-AA46-80DE9C9197D9}" type="pres">
      <dgm:prSet presAssocID="{68F2F8C3-1CAD-4EF2-9818-5CF571745A5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9C536D-4D5B-48F8-9C44-F18F6877E4FF}" type="pres">
      <dgm:prSet presAssocID="{1D44B571-EE46-4196-A495-F8EDFADA3D38}" presName="sibTrans" presStyleCnt="0"/>
      <dgm:spPr/>
    </dgm:pt>
    <dgm:pt modelId="{C8A930DD-8D26-448C-A7F8-B14A90043DE8}" type="pres">
      <dgm:prSet presAssocID="{B08F0F39-9DF4-49BA-959B-CCC3FA27027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D54402-8287-449F-9478-7056041223F5}" type="pres">
      <dgm:prSet presAssocID="{3AD69927-8AC0-44D1-80D5-F7FB2C1EE0E7}" presName="sibTrans" presStyleCnt="0"/>
      <dgm:spPr/>
    </dgm:pt>
    <dgm:pt modelId="{446FCE8C-A96F-440B-A1D4-F1FF5D79EC70}" type="pres">
      <dgm:prSet presAssocID="{1E28E1BD-3FBF-407A-BFEC-DC641C71629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A2C324-7670-4784-AE56-D93990BC1A45}" type="presOf" srcId="{1E28E1BD-3FBF-407A-BFEC-DC641C71629E}" destId="{446FCE8C-A96F-440B-A1D4-F1FF5D79EC70}" srcOrd="0" destOrd="0" presId="urn:microsoft.com/office/officeart/2005/8/layout/hProcess9"/>
    <dgm:cxn modelId="{BD1D4671-A9AC-47B0-9F8C-FCD6ED0E4BE3}" srcId="{F814BB1F-C3E4-4F39-89B0-96F3A399FDA7}" destId="{B08F0F39-9DF4-49BA-959B-CCC3FA27027C}" srcOrd="1" destOrd="0" parTransId="{4FCBC834-4541-401E-B1ED-2FC2CDB64C33}" sibTransId="{3AD69927-8AC0-44D1-80D5-F7FB2C1EE0E7}"/>
    <dgm:cxn modelId="{F31628DD-98C4-4040-B598-5D8D7D991BBE}" type="presOf" srcId="{68F2F8C3-1CAD-4EF2-9818-5CF571745A5A}" destId="{78205D3E-0E11-44ED-AA46-80DE9C9197D9}" srcOrd="0" destOrd="0" presId="urn:microsoft.com/office/officeart/2005/8/layout/hProcess9"/>
    <dgm:cxn modelId="{8FD05C43-40DD-4146-AA57-BFD3630B7213}" srcId="{F814BB1F-C3E4-4F39-89B0-96F3A399FDA7}" destId="{1E28E1BD-3FBF-407A-BFEC-DC641C71629E}" srcOrd="2" destOrd="0" parTransId="{E877369C-A633-459F-BD39-42EA818D55EE}" sibTransId="{A415C7D1-561F-432F-B148-A09D802FE97B}"/>
    <dgm:cxn modelId="{98934551-6C57-41AC-905C-2F2AEABE591E}" type="presOf" srcId="{B08F0F39-9DF4-49BA-959B-CCC3FA27027C}" destId="{C8A930DD-8D26-448C-A7F8-B14A90043DE8}" srcOrd="0" destOrd="0" presId="urn:microsoft.com/office/officeart/2005/8/layout/hProcess9"/>
    <dgm:cxn modelId="{2B57309E-3BBB-4F6E-8EFB-D7F5C02D2E36}" type="presOf" srcId="{F814BB1F-C3E4-4F39-89B0-96F3A399FDA7}" destId="{3504E79E-A411-48AD-BCB6-34A8D0B04625}" srcOrd="0" destOrd="0" presId="urn:microsoft.com/office/officeart/2005/8/layout/hProcess9"/>
    <dgm:cxn modelId="{E2E27255-69F6-40EA-BD14-ABDD06503578}" srcId="{F814BB1F-C3E4-4F39-89B0-96F3A399FDA7}" destId="{68F2F8C3-1CAD-4EF2-9818-5CF571745A5A}" srcOrd="0" destOrd="0" parTransId="{2C35669C-2B95-48BC-A61D-B502CB50C6AD}" sibTransId="{1D44B571-EE46-4196-A495-F8EDFADA3D38}"/>
    <dgm:cxn modelId="{2D69FB58-74AC-4C54-A908-3ED581CFFC34}" type="presParOf" srcId="{3504E79E-A411-48AD-BCB6-34A8D0B04625}" destId="{DFF72BE0-8174-4E84-8615-F9A1F71F6302}" srcOrd="0" destOrd="0" presId="urn:microsoft.com/office/officeart/2005/8/layout/hProcess9"/>
    <dgm:cxn modelId="{4BB532F8-8D4D-4CB8-ACC0-57ED804D106B}" type="presParOf" srcId="{3504E79E-A411-48AD-BCB6-34A8D0B04625}" destId="{A771CFB3-8BB8-41CF-A784-50659EE41A87}" srcOrd="1" destOrd="0" presId="urn:microsoft.com/office/officeart/2005/8/layout/hProcess9"/>
    <dgm:cxn modelId="{879D0794-1EAC-4E3B-BE56-FD37444D0C24}" type="presParOf" srcId="{A771CFB3-8BB8-41CF-A784-50659EE41A87}" destId="{78205D3E-0E11-44ED-AA46-80DE9C9197D9}" srcOrd="0" destOrd="0" presId="urn:microsoft.com/office/officeart/2005/8/layout/hProcess9"/>
    <dgm:cxn modelId="{DAF8C127-1133-4BBF-B018-837D7BA6B6D2}" type="presParOf" srcId="{A771CFB3-8BB8-41CF-A784-50659EE41A87}" destId="{3B9C536D-4D5B-48F8-9C44-F18F6877E4FF}" srcOrd="1" destOrd="0" presId="urn:microsoft.com/office/officeart/2005/8/layout/hProcess9"/>
    <dgm:cxn modelId="{524BD452-8828-47F4-AECD-8605ACF91B34}" type="presParOf" srcId="{A771CFB3-8BB8-41CF-A784-50659EE41A87}" destId="{C8A930DD-8D26-448C-A7F8-B14A90043DE8}" srcOrd="2" destOrd="0" presId="urn:microsoft.com/office/officeart/2005/8/layout/hProcess9"/>
    <dgm:cxn modelId="{983DEBC1-BED7-429A-A160-60B1E9D220E4}" type="presParOf" srcId="{A771CFB3-8BB8-41CF-A784-50659EE41A87}" destId="{27D54402-8287-449F-9478-7056041223F5}" srcOrd="3" destOrd="0" presId="urn:microsoft.com/office/officeart/2005/8/layout/hProcess9"/>
    <dgm:cxn modelId="{39DEC30A-4191-49C5-BF20-065A48BF01D2}" type="presParOf" srcId="{A771CFB3-8BB8-41CF-A784-50659EE41A87}" destId="{446FCE8C-A96F-440B-A1D4-F1FF5D79EC7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B564A-9536-4C3C-9451-4AA6822DBF34}">
      <dsp:nvSpPr>
        <dsp:cNvPr id="0" name=""/>
        <dsp:cNvSpPr/>
      </dsp:nvSpPr>
      <dsp:spPr>
        <a:xfrm>
          <a:off x="2521786" y="871"/>
          <a:ext cx="1316794" cy="85591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учитель</a:t>
          </a:r>
          <a:endParaRPr lang="ru-RU" sz="2200" kern="1200" dirty="0"/>
        </a:p>
      </dsp:txBody>
      <dsp:txXfrm>
        <a:off x="2563568" y="42653"/>
        <a:ext cx="1233230" cy="772352"/>
      </dsp:txXfrm>
    </dsp:sp>
    <dsp:sp modelId="{6031C4C5-C889-4B53-A32D-942B5FB700EA}">
      <dsp:nvSpPr>
        <dsp:cNvPr id="0" name=""/>
        <dsp:cNvSpPr/>
      </dsp:nvSpPr>
      <dsp:spPr>
        <a:xfrm>
          <a:off x="1764921" y="428829"/>
          <a:ext cx="2830524" cy="2830524"/>
        </a:xfrm>
        <a:custGeom>
          <a:avLst/>
          <a:gdLst/>
          <a:ahLst/>
          <a:cxnLst/>
          <a:rect l="0" t="0" r="0" b="0"/>
          <a:pathLst>
            <a:path>
              <a:moveTo>
                <a:pt x="2255787" y="276629"/>
              </a:moveTo>
              <a:arcTo wR="1415262" hR="1415262" stAng="18386060" swAng="163525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5A6186-4E06-4A8A-8A19-DB9170AE98A4}">
      <dsp:nvSpPr>
        <dsp:cNvPr id="0" name=""/>
        <dsp:cNvSpPr/>
      </dsp:nvSpPr>
      <dsp:spPr>
        <a:xfrm>
          <a:off x="3937048" y="1416133"/>
          <a:ext cx="1316794" cy="85591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ученик</a:t>
          </a:r>
          <a:endParaRPr lang="ru-RU" sz="2200" kern="1200" dirty="0"/>
        </a:p>
      </dsp:txBody>
      <dsp:txXfrm>
        <a:off x="3978830" y="1457915"/>
        <a:ext cx="1233230" cy="772352"/>
      </dsp:txXfrm>
    </dsp:sp>
    <dsp:sp modelId="{5FC456C8-9285-4ECD-8DA6-39F2EC5B9B97}">
      <dsp:nvSpPr>
        <dsp:cNvPr id="0" name=""/>
        <dsp:cNvSpPr/>
      </dsp:nvSpPr>
      <dsp:spPr>
        <a:xfrm>
          <a:off x="1764921" y="428829"/>
          <a:ext cx="2830524" cy="2830524"/>
        </a:xfrm>
        <a:custGeom>
          <a:avLst/>
          <a:gdLst/>
          <a:ahLst/>
          <a:cxnLst/>
          <a:rect l="0" t="0" r="0" b="0"/>
          <a:pathLst>
            <a:path>
              <a:moveTo>
                <a:pt x="2683900" y="2042577"/>
              </a:moveTo>
              <a:arcTo wR="1415262" hR="1415262" stAng="1578687" swAng="163525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A0B4F-861B-4C38-B8FB-40B882B1F56F}">
      <dsp:nvSpPr>
        <dsp:cNvPr id="0" name=""/>
        <dsp:cNvSpPr/>
      </dsp:nvSpPr>
      <dsp:spPr>
        <a:xfrm>
          <a:off x="2521786" y="2831395"/>
          <a:ext cx="1316794" cy="85591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учитель</a:t>
          </a:r>
          <a:endParaRPr lang="ru-RU" sz="2200" kern="1200" dirty="0"/>
        </a:p>
      </dsp:txBody>
      <dsp:txXfrm>
        <a:off x="2563568" y="2873177"/>
        <a:ext cx="1233230" cy="772352"/>
      </dsp:txXfrm>
    </dsp:sp>
    <dsp:sp modelId="{3DE91547-68A8-4C1A-8D31-552B70672429}">
      <dsp:nvSpPr>
        <dsp:cNvPr id="0" name=""/>
        <dsp:cNvSpPr/>
      </dsp:nvSpPr>
      <dsp:spPr>
        <a:xfrm>
          <a:off x="1764921" y="428829"/>
          <a:ext cx="2830524" cy="2830524"/>
        </a:xfrm>
        <a:custGeom>
          <a:avLst/>
          <a:gdLst/>
          <a:ahLst/>
          <a:cxnLst/>
          <a:rect l="0" t="0" r="0" b="0"/>
          <a:pathLst>
            <a:path>
              <a:moveTo>
                <a:pt x="574736" y="2553894"/>
              </a:moveTo>
              <a:arcTo wR="1415262" hR="1415262" stAng="7586060" swAng="163525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9CDA86-EB96-48B6-A83D-35E0D8E72B14}">
      <dsp:nvSpPr>
        <dsp:cNvPr id="0" name=""/>
        <dsp:cNvSpPr/>
      </dsp:nvSpPr>
      <dsp:spPr>
        <a:xfrm>
          <a:off x="1106524" y="1416133"/>
          <a:ext cx="1316794" cy="855916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ученик</a:t>
          </a:r>
          <a:endParaRPr lang="ru-RU" sz="2200" kern="1200" dirty="0"/>
        </a:p>
      </dsp:txBody>
      <dsp:txXfrm>
        <a:off x="1148306" y="1457915"/>
        <a:ext cx="1233230" cy="772352"/>
      </dsp:txXfrm>
    </dsp:sp>
    <dsp:sp modelId="{D3FC8552-CA01-4759-AF34-0862F4668E0B}">
      <dsp:nvSpPr>
        <dsp:cNvPr id="0" name=""/>
        <dsp:cNvSpPr/>
      </dsp:nvSpPr>
      <dsp:spPr>
        <a:xfrm>
          <a:off x="1764921" y="428829"/>
          <a:ext cx="2830524" cy="2830524"/>
        </a:xfrm>
        <a:custGeom>
          <a:avLst/>
          <a:gdLst/>
          <a:ahLst/>
          <a:cxnLst/>
          <a:rect l="0" t="0" r="0" b="0"/>
          <a:pathLst>
            <a:path>
              <a:moveTo>
                <a:pt x="146624" y="787946"/>
              </a:moveTo>
              <a:arcTo wR="1415262" hR="1415262" stAng="12378687" swAng="163525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72BE0-8174-4E84-8615-F9A1F71F6302}">
      <dsp:nvSpPr>
        <dsp:cNvPr id="0" name=""/>
        <dsp:cNvSpPr/>
      </dsp:nvSpPr>
      <dsp:spPr>
        <a:xfrm>
          <a:off x="507656" y="0"/>
          <a:ext cx="5753439" cy="2824088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05D3E-0E11-44ED-AA46-80DE9C9197D9}">
      <dsp:nvSpPr>
        <dsp:cNvPr id="0" name=""/>
        <dsp:cNvSpPr/>
      </dsp:nvSpPr>
      <dsp:spPr>
        <a:xfrm>
          <a:off x="229370" y="847226"/>
          <a:ext cx="2030625" cy="112963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контролирует решение предлагаемых заданий</a:t>
          </a:r>
          <a:endParaRPr lang="ru-RU" sz="1600" kern="1200"/>
        </a:p>
      </dsp:txBody>
      <dsp:txXfrm>
        <a:off x="284514" y="902370"/>
        <a:ext cx="1920337" cy="1019347"/>
      </dsp:txXfrm>
    </dsp:sp>
    <dsp:sp modelId="{C8A930DD-8D26-448C-A7F8-B14A90043DE8}">
      <dsp:nvSpPr>
        <dsp:cNvPr id="0" name=""/>
        <dsp:cNvSpPr/>
      </dsp:nvSpPr>
      <dsp:spPr>
        <a:xfrm>
          <a:off x="2369063" y="847226"/>
          <a:ext cx="2030625" cy="112963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помогает в решении заданий, вызывающих затруднение</a:t>
          </a:r>
          <a:endParaRPr lang="ru-RU" sz="1600" kern="1200"/>
        </a:p>
      </dsp:txBody>
      <dsp:txXfrm>
        <a:off x="2424207" y="902370"/>
        <a:ext cx="1920337" cy="1019347"/>
      </dsp:txXfrm>
    </dsp:sp>
    <dsp:sp modelId="{446FCE8C-A96F-440B-A1D4-F1FF5D79EC70}">
      <dsp:nvSpPr>
        <dsp:cNvPr id="0" name=""/>
        <dsp:cNvSpPr/>
      </dsp:nvSpPr>
      <dsp:spPr>
        <a:xfrm>
          <a:off x="4508755" y="847226"/>
          <a:ext cx="2030625" cy="112963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заполняет оценочный лист</a:t>
          </a:r>
          <a:endParaRPr lang="ru-RU" sz="1600" kern="1200"/>
        </a:p>
      </dsp:txBody>
      <dsp:txXfrm>
        <a:off x="4563899" y="902370"/>
        <a:ext cx="1920337" cy="1019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2FFF919-41AE-47A1-9734-EBA66A427B7C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AAEFB72-EBF3-4B6E-B1A6-B64B72D73F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Технологические и методические </a:t>
            </a:r>
            <a:br>
              <a:rPr lang="ru-RU" sz="2400" dirty="0"/>
            </a:br>
            <a:r>
              <a:rPr lang="ru-RU" sz="2400" dirty="0"/>
              <a:t>аспекты контрольно-оценочной деятельности </a:t>
            </a:r>
            <a:r>
              <a:rPr lang="ru-RU" sz="2400" dirty="0" smtClean="0"/>
              <a:t>педагога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Мезенева</a:t>
            </a:r>
            <a:r>
              <a:rPr lang="ru-RU" dirty="0"/>
              <a:t> </a:t>
            </a:r>
            <a:r>
              <a:rPr lang="ru-RU" dirty="0" err="1"/>
              <a:t>Радмила</a:t>
            </a:r>
            <a:r>
              <a:rPr lang="ru-RU" dirty="0"/>
              <a:t> Матвеевна, </a:t>
            </a:r>
            <a:endParaRPr lang="ru-RU" dirty="0" smtClean="0"/>
          </a:p>
          <a:p>
            <a:r>
              <a:rPr lang="ru-RU" dirty="0" smtClean="0"/>
              <a:t>учитель математики, ВКК </a:t>
            </a:r>
            <a:endParaRPr lang="ru-RU" dirty="0"/>
          </a:p>
          <a:p>
            <a:r>
              <a:rPr lang="ru-RU" dirty="0"/>
              <a:t>Муниципальное общеобразовательное учреждение </a:t>
            </a:r>
          </a:p>
          <a:p>
            <a:r>
              <a:rPr lang="ru-RU" dirty="0"/>
              <a:t>«</a:t>
            </a:r>
            <a:r>
              <a:rPr lang="ru-RU" dirty="0" err="1"/>
              <a:t>Иогачская</a:t>
            </a:r>
            <a:r>
              <a:rPr lang="ru-RU" dirty="0"/>
              <a:t> средняя общеобразовательная школа</a:t>
            </a:r>
            <a:r>
              <a:rPr lang="ru-RU" dirty="0" smtClean="0"/>
              <a:t>», </a:t>
            </a:r>
            <a:r>
              <a:rPr lang="ru-RU" dirty="0" err="1" smtClean="0"/>
              <a:t>Турочакский</a:t>
            </a:r>
            <a:r>
              <a:rPr lang="ru-RU" dirty="0" smtClean="0"/>
              <a:t> район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49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15616" y="908720"/>
            <a:ext cx="6964362" cy="1201737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/>
                <a:ea typeface="Calibri"/>
              </a:rPr>
              <a:t>Конструктивная </a:t>
            </a:r>
            <a:r>
              <a:rPr lang="ru-RU" sz="3100" dirty="0">
                <a:latin typeface="Times New Roman"/>
                <a:ea typeface="Calibri"/>
              </a:rPr>
              <a:t>обратная связь </a:t>
            </a:r>
            <a:br>
              <a:rPr lang="ru-RU" sz="3100" dirty="0">
                <a:latin typeface="Times New Roman"/>
                <a:ea typeface="Calibri"/>
              </a:rPr>
            </a:b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37398397"/>
              </p:ext>
            </p:extLst>
          </p:nvPr>
        </p:nvGraphicFramePr>
        <p:xfrm>
          <a:off x="1403648" y="1988840"/>
          <a:ext cx="6360368" cy="3688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40152" y="2564904"/>
            <a:ext cx="2126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 задания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0152" y="4670936"/>
            <a:ext cx="210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 задания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4255437"/>
            <a:ext cx="26660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 задания,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Выявляет пробелы,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Консультирует,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 новую серию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580152"/>
            <a:ext cx="2077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Устраняет пробелы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89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Технология урока рефлексии тренировочного типа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группах по 3-4 человека;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группе присутствует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</a:t>
            </a:r>
            <a:r>
              <a:rPr lang="ru-RU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35072541"/>
              </p:ext>
            </p:extLst>
          </p:nvPr>
        </p:nvGraphicFramePr>
        <p:xfrm>
          <a:off x="1043608" y="3356992"/>
          <a:ext cx="6768752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136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2318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Calibri"/>
              </a:rPr>
              <a:t>Оценочный лист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265314"/>
              </p:ext>
            </p:extLst>
          </p:nvPr>
        </p:nvGraphicFramePr>
        <p:xfrm>
          <a:off x="827584" y="1700808"/>
          <a:ext cx="7560843" cy="800858"/>
        </p:xfrm>
        <a:graphic>
          <a:graphicData uri="http://schemas.openxmlformats.org/drawingml/2006/table">
            <a:tbl>
              <a:tblPr firstRow="1" firstCol="1" bandRow="1"/>
              <a:tblGrid>
                <a:gridCol w="577720"/>
                <a:gridCol w="625244"/>
                <a:gridCol w="1066331"/>
                <a:gridCol w="790094"/>
                <a:gridCol w="1126477"/>
                <a:gridCol w="1690830"/>
                <a:gridCol w="1093062"/>
                <a:gridCol w="591085"/>
              </a:tblGrid>
              <a:tr h="480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ВПР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Устная работа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Задания в учебнике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Самостоятельная работа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Домашняя работа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21" marR="6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2564904"/>
            <a:ext cx="584025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ВПР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решено все верно - 2 балла – отметка 5,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решено частично верно - 1 балл – отметка 3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Устная работа, задания в учебнике, домашняя работа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зависит от количества заданий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лист оценивания 001.jpg"/>
          <p:cNvPicPr>
            <a:picLocks noChangeAspect="1"/>
          </p:cNvPicPr>
          <p:nvPr/>
        </p:nvPicPr>
        <p:blipFill>
          <a:blip r:embed="rId2" cstate="print"/>
          <a:srcRect l="12570" t="17451" r="9567" b="67849"/>
          <a:stretch>
            <a:fillRect/>
          </a:stretch>
        </p:blipFill>
        <p:spPr>
          <a:xfrm>
            <a:off x="0" y="188639"/>
            <a:ext cx="9144001" cy="237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9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успешны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(математика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849661"/>
              </p:ext>
            </p:extLst>
          </p:nvPr>
        </p:nvGraphicFramePr>
        <p:xfrm>
          <a:off x="1403648" y="2852936"/>
          <a:ext cx="6768752" cy="2237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  <a:gridCol w="846094"/>
              </a:tblGrid>
              <a:tr h="683763">
                <a:tc>
                  <a:txBody>
                    <a:bodyPr/>
                    <a:lstStyle/>
                    <a:p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r>
                        <a:rPr lang="ru-RU" dirty="0" err="1" smtClean="0"/>
                        <a:t>кач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r>
                        <a:rPr lang="ru-RU" dirty="0" err="1" smtClean="0"/>
                        <a:t>усп</a:t>
                      </a:r>
                      <a:endParaRPr lang="ru-RU" dirty="0"/>
                    </a:p>
                  </a:txBody>
                  <a:tcPr/>
                </a:tc>
              </a:tr>
              <a:tr h="396148"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64</a:t>
                      </a:r>
                      <a:endParaRPr lang="ru-RU" dirty="0"/>
                    </a:p>
                  </a:txBody>
                  <a:tcPr/>
                </a:tc>
              </a:tr>
              <a:tr h="360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</a:t>
                      </a:r>
                      <a:endParaRPr lang="ru-RU" dirty="0"/>
                    </a:p>
                  </a:txBody>
                  <a:tcPr/>
                </a:tc>
              </a:tr>
              <a:tr h="396148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2024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93</a:t>
                      </a:r>
                      <a:endParaRPr lang="ru-RU" dirty="0"/>
                    </a:p>
                  </a:txBody>
                  <a:tcPr/>
                </a:tc>
              </a:tr>
              <a:tr h="39614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6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135</TotalTime>
  <Words>180</Words>
  <Application>Microsoft Office PowerPoint</Application>
  <PresentationFormat>Экран (4:3)</PresentationFormat>
  <Paragraphs>88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Кнопка</vt:lpstr>
      <vt:lpstr>Технологические и методические  аспекты контрольно-оценочной деятельности педагога</vt:lpstr>
      <vt:lpstr>Конструктивная обратная связь  </vt:lpstr>
      <vt:lpstr>Технология урока рефлексии тренировочного типа</vt:lpstr>
      <vt:lpstr>Оценочный лист</vt:lpstr>
      <vt:lpstr>Мы успешны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и методические  аспекты контрольно-оценочной деятельности педагога</dc:title>
  <dc:creator>Я</dc:creator>
  <cp:lastModifiedBy>Admin</cp:lastModifiedBy>
  <cp:revision>13</cp:revision>
  <dcterms:created xsi:type="dcterms:W3CDTF">2024-04-21T11:02:07Z</dcterms:created>
  <dcterms:modified xsi:type="dcterms:W3CDTF">2024-11-19T01:58:41Z</dcterms:modified>
</cp:coreProperties>
</file>